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7" r:id="rId4"/>
    <p:sldId id="27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FF"/>
    <a:srgbClr val="FFFF00"/>
    <a:srgbClr val="CFEDF3"/>
    <a:srgbClr val="55DB6F"/>
    <a:srgbClr val="FFCCFF"/>
    <a:srgbClr val="39F030"/>
    <a:srgbClr val="FF99CC"/>
    <a:srgbClr val="DF51C1"/>
    <a:srgbClr val="46E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6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3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9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7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0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0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4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F6AD-E508-432D-B1AE-C21B40B3F3DB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CADE-6999-479D-9EF1-75CFCB697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slide" Target="slide4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slide" Target="slide4.xml"/><Relationship Id="rId2" Type="http://schemas.openxmlformats.org/officeDocument/2006/relationships/audio" Target="../media/audio3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slide" Target="slide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43727"/>
              </p:ext>
            </p:extLst>
          </p:nvPr>
        </p:nvGraphicFramePr>
        <p:xfrm>
          <a:off x="144962" y="2475570"/>
          <a:ext cx="117533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8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8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8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8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88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849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1805" y="2776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2" y="168612"/>
            <a:ext cx="1984916" cy="1984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2" y="4858968"/>
            <a:ext cx="1916012" cy="19127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75" y="190913"/>
            <a:ext cx="1940313" cy="1940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70" y="4858968"/>
            <a:ext cx="1964635" cy="19646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03" y="4858968"/>
            <a:ext cx="1900703" cy="18975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06" y="4903419"/>
            <a:ext cx="1875731" cy="187573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743200" y="539890"/>
            <a:ext cx="6746488" cy="86516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122341" y="574288"/>
            <a:ext cx="583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дня»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картинки по порядку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rId10" action="ppaction://hlinksldjump" highlightClick="1"/>
          </p:cNvPr>
          <p:cNvSpPr/>
          <p:nvPr/>
        </p:nvSpPr>
        <p:spPr>
          <a:xfrm>
            <a:off x="8631044" y="6356195"/>
            <a:ext cx="1115122" cy="40028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195 0.3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6576 -0.314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47943 0.3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1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5924 -0.339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6002 -0.3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6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30964 -0.3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428" y="0"/>
            <a:ext cx="15421164" cy="11712559"/>
          </a:xfrm>
          <a:solidFill>
            <a:srgbClr val="FF99CC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352"/>
            <a:ext cx="2799655" cy="1816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0741" y="0"/>
            <a:ext cx="9500839" cy="78058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</a:t>
            </a: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 о предметах личной гигиены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83" y="4353072"/>
            <a:ext cx="2049037" cy="2049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89" y="1588572"/>
            <a:ext cx="1328391" cy="2010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" y="4209985"/>
            <a:ext cx="2163336" cy="21633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86" y="4353072"/>
            <a:ext cx="2885618" cy="2295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28" y="1392926"/>
            <a:ext cx="3657600" cy="188671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38200" y="1392926"/>
            <a:ext cx="2956560" cy="188671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25 зубков,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кудрей и хохолков.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каждым, под зубком –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Лягут волосы рядком.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4800" y="1534562"/>
            <a:ext cx="3512820" cy="218018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я крепко закрываю,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голову его втираю,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водой смываю.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средство для волос,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быть, даже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85048" y="1413396"/>
            <a:ext cx="3726180" cy="20360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Вафельное и полосатое,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Ворсистое и мохнатое,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под рукою -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0" y="4194810"/>
            <a:ext cx="2952055" cy="2453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Акулинка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Пошла гулять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спинке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пока она гуляла, 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розовою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26586" y="4353072"/>
            <a:ext cx="3237254" cy="250492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Ускользает, как живое,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выпущу его я.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ясное вполне -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отмоет руки мне.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25948" y="4353072"/>
            <a:ext cx="3266992" cy="250492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Костяная спинка,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Жесткая щетинка,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пастой дружит, 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усердно служит.</a:t>
            </a:r>
          </a:p>
        </p:txBody>
      </p:sp>
      <p:sp>
        <p:nvSpPr>
          <p:cNvPr id="18" name="Управляющая кнопка: далее 17">
            <a:hlinkClick r:id="rId12" action="ppaction://hlinksldjump" highlightClick="1"/>
          </p:cNvPr>
          <p:cNvSpPr/>
          <p:nvPr/>
        </p:nvSpPr>
        <p:spPr>
          <a:xfrm>
            <a:off x="11025249" y="6361891"/>
            <a:ext cx="1291590" cy="44577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51824" y="223024"/>
            <a:ext cx="8619893" cy="914400"/>
          </a:xfrm>
          <a:prstGeom prst="roundRect">
            <a:avLst/>
          </a:prstGeom>
          <a:solidFill>
            <a:srgbClr val="39F03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«Подружись со смайликом»</a:t>
            </a: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продуктов выбери только полезные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69116"/>
              </p:ext>
            </p:extLst>
          </p:nvPr>
        </p:nvGraphicFramePr>
        <p:xfrm>
          <a:off x="401441" y="2865863"/>
          <a:ext cx="11385395" cy="195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26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514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9F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20" y="1495754"/>
            <a:ext cx="1569691" cy="1001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3" y="160492"/>
            <a:ext cx="1541099" cy="1272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19" y="5364623"/>
            <a:ext cx="1648148" cy="1232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56" y="1007046"/>
            <a:ext cx="1815744" cy="1354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3" y="3163706"/>
            <a:ext cx="1614321" cy="1355778"/>
          </a:xfrm>
          <a:prstGeom prst="rect">
            <a:avLst/>
          </a:prstGeom>
        </p:spPr>
      </p:pic>
      <p:pic>
        <p:nvPicPr>
          <p:cNvPr id="11" name="Рисунок 10" descr="0,,69788981,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8626" y="5722638"/>
            <a:ext cx="1420763" cy="874316"/>
          </a:xfrm>
          <a:prstGeom prst="rect">
            <a:avLst/>
          </a:prstGeom>
        </p:spPr>
      </p:pic>
      <p:pic>
        <p:nvPicPr>
          <p:cNvPr id="12" name="Рисунок 11" descr="66bb90d767cd6ba847e561b3fbd3d057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5" y="5115170"/>
            <a:ext cx="1592993" cy="1592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44" y="4971100"/>
            <a:ext cx="1929161" cy="1085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1" y="1287070"/>
            <a:ext cx="1220173" cy="1425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62" y="1655955"/>
            <a:ext cx="2161338" cy="9754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53" y="5321898"/>
            <a:ext cx="1317779" cy="13177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20" y="5160589"/>
            <a:ext cx="1403195" cy="140319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17" action="ppaction://hlinksldjump" highlightClick="1"/>
          </p:cNvPr>
          <p:cNvSpPr/>
          <p:nvPr/>
        </p:nvSpPr>
        <p:spPr>
          <a:xfrm>
            <a:off x="10376256" y="6596954"/>
            <a:ext cx="1076046" cy="26104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_-_NEPRAVILNYJ_OTVET_(iPleer.f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_-_NEPRAVILNYJ_OTVET_(iPleer.f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_-_NEPRAVILNYJ_OTVET_(iPleer.f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_-_NEPRAVILNYJ_OTVET_(iPleer.f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_-_NEPRAVILNYJ_OTVET_(iPleer.f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14935 0.42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2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9961 -0.31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15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9388 -0.2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30299 -0.34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7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2344 0.30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6028 0.256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09385" y="312234"/>
            <a:ext cx="6835698" cy="669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себе сам»</a:t>
            </a:r>
          </a:p>
          <a:p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предложенным картинкам нужно подобрать пару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28997"/>
              </p:ext>
            </p:extLst>
          </p:nvPr>
        </p:nvGraphicFramePr>
        <p:xfrm>
          <a:off x="2061700" y="1287747"/>
          <a:ext cx="7940944" cy="45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5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15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85" y="1357265"/>
            <a:ext cx="1455801" cy="1595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84" y="1349378"/>
            <a:ext cx="1418026" cy="1650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7" y="1287747"/>
            <a:ext cx="1530044" cy="1682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59" y="1377875"/>
            <a:ext cx="1626521" cy="1575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" y="184784"/>
            <a:ext cx="1784604" cy="26883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3767107"/>
            <a:ext cx="1774318" cy="2765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76" y="171096"/>
            <a:ext cx="1761247" cy="27549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17" y="3571068"/>
            <a:ext cx="1851563" cy="274479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12" action="ppaction://hlinksldjump" highlightClick="1"/>
          </p:cNvPr>
          <p:cNvSpPr/>
          <p:nvPr/>
        </p:nvSpPr>
        <p:spPr>
          <a:xfrm>
            <a:off x="10493298" y="6497125"/>
            <a:ext cx="1081668" cy="299543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50885 0.4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2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6638 -0.098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-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66719 0.43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9" y="2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3449 L -0.48854 -0.09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-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85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Гусельки2</dc:creator>
  <cp:lastModifiedBy>Гусельки2</cp:lastModifiedBy>
  <cp:revision>82</cp:revision>
  <dcterms:created xsi:type="dcterms:W3CDTF">2018-10-05T09:41:16Z</dcterms:created>
  <dcterms:modified xsi:type="dcterms:W3CDTF">2018-12-17T07:08:09Z</dcterms:modified>
</cp:coreProperties>
</file>